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50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1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8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8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7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1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0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25828-B72A-074E-93D4-82A08566B5FC}" type="datetimeFigureOut">
              <a:rPr lang="en-US" smtClean="0"/>
              <a:t>3/5/11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437A-6BBF-8F4C-9AE8-0DDDFD72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role of animation and touch technology in preparing students for Calculus and dynamical systems modeling.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85023"/>
            <a:ext cx="6400800" cy="1752600"/>
          </a:xfrm>
        </p:spPr>
        <p:txBody>
          <a:bodyPr/>
          <a:lstStyle/>
          <a:p>
            <a:r>
              <a:rPr lang="en-US" dirty="0" smtClean="0"/>
              <a:t>Carlos Castillo-Garsow</a:t>
            </a:r>
          </a:p>
          <a:p>
            <a:r>
              <a:rPr lang="en-US" dirty="0" smtClean="0"/>
              <a:t>Kansas State University</a:t>
            </a:r>
          </a:p>
          <a:p>
            <a:r>
              <a:rPr lang="en-US" dirty="0" err="1" smtClean="0"/>
              <a:t>cwcg@k-state.edu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9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6494" y="5671108"/>
            <a:ext cx="272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Public High School</a:t>
            </a:r>
          </a:p>
          <a:p>
            <a:pPr algn="r"/>
            <a:r>
              <a:rPr lang="en-US" dirty="0" smtClean="0"/>
              <a:t>Algebra II</a:t>
            </a:r>
          </a:p>
          <a:p>
            <a:pPr algn="r"/>
            <a:r>
              <a:rPr lang="en-US" dirty="0" smtClean="0"/>
              <a:t>Second Semester (March)</a:t>
            </a:r>
          </a:p>
          <a:p>
            <a:pPr algn="r"/>
            <a:r>
              <a:rPr lang="en-US" dirty="0" smtClean="0"/>
              <a:t>Two </a:t>
            </a:r>
            <a:r>
              <a:rPr lang="en-US" dirty="0"/>
              <a:t>t</a:t>
            </a:r>
            <a:r>
              <a:rPr lang="en-US" dirty="0" smtClean="0"/>
              <a:t>op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5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6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91411" y="6488668"/>
            <a:ext cx="315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also: Castillo-Garsow,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0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1411" y="6488668"/>
            <a:ext cx="315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also: Castillo-Garsow,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Continuous Reasoning in the Classroom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are very good at transferring discrete methods to ‘continuous’ problems (</a:t>
            </a:r>
            <a:r>
              <a:rPr lang="en-US" dirty="0" err="1" smtClean="0"/>
              <a:t>Bassok</a:t>
            </a:r>
            <a:r>
              <a:rPr lang="en-US" dirty="0" smtClean="0"/>
              <a:t> &amp; </a:t>
            </a:r>
            <a:r>
              <a:rPr lang="en-US" dirty="0" err="1" smtClean="0"/>
              <a:t>Olseth</a:t>
            </a:r>
            <a:r>
              <a:rPr lang="en-US" dirty="0" smtClean="0"/>
              <a:t>, 1995)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2" y="3106924"/>
            <a:ext cx="3347945" cy="3019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5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Continuous Reasoning in the Classroom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are </a:t>
            </a:r>
            <a:r>
              <a:rPr lang="en-US" dirty="0" smtClean="0">
                <a:solidFill>
                  <a:srgbClr val="FF0000"/>
                </a:solidFill>
              </a:rPr>
              <a:t>not so </a:t>
            </a:r>
            <a:r>
              <a:rPr lang="en-US" dirty="0" smtClean="0"/>
              <a:t>good at transferring continuous methods to ‘discrete’ problems (</a:t>
            </a:r>
            <a:r>
              <a:rPr lang="en-US" dirty="0" err="1" smtClean="0"/>
              <a:t>Bassok</a:t>
            </a:r>
            <a:r>
              <a:rPr lang="en-US" dirty="0" smtClean="0"/>
              <a:t> &amp; </a:t>
            </a:r>
            <a:r>
              <a:rPr lang="en-US" dirty="0" err="1" smtClean="0"/>
              <a:t>Olseth</a:t>
            </a:r>
            <a:r>
              <a:rPr lang="en-US" dirty="0" smtClean="0"/>
              <a:t>, 1995)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941" y="3272117"/>
            <a:ext cx="5019116" cy="319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38" y="3272117"/>
            <a:ext cx="3347944" cy="2957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20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 we teach continuous reasoning?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801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 we teach continuous reasoning?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144682" cy="4525963"/>
          </a:xfrm>
        </p:spPr>
        <p:txBody>
          <a:bodyPr/>
          <a:lstStyle/>
          <a:p>
            <a:r>
              <a:rPr lang="en-US" dirty="0" smtClean="0"/>
              <a:t>We live, move, and teach in a continuous world</a:t>
            </a:r>
          </a:p>
          <a:p>
            <a:r>
              <a:rPr lang="en-US" dirty="0" smtClean="0"/>
              <a:t>Continuity comes naturally when we think with our body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082" y="1417638"/>
            <a:ext cx="2650565" cy="1763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82" y="3181603"/>
            <a:ext cx="2650565" cy="1683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082" y="4864944"/>
            <a:ext cx="2650565" cy="19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9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 we teach continuous reasoning?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144682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live, move, and teach in a continuous world</a:t>
            </a:r>
          </a:p>
          <a:p>
            <a:r>
              <a:rPr lang="en-US" dirty="0" smtClean="0"/>
              <a:t>Continuity comes naturally when we think with our body</a:t>
            </a:r>
          </a:p>
          <a:p>
            <a:r>
              <a:rPr lang="en-US" dirty="0" smtClean="0"/>
              <a:t>The body plays a role in teaching continuity to students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2" y="1734671"/>
            <a:ext cx="3987800" cy="41656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8501529" y="3152588"/>
            <a:ext cx="642471" cy="2838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93982" y="3048000"/>
            <a:ext cx="3607547" cy="627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3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the technology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Animation provides continuity in time</a:t>
            </a:r>
          </a:p>
          <a:p>
            <a:r>
              <a:rPr lang="en-US" dirty="0" smtClean="0"/>
              <a:t>Touch provides continuity in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23" y="1653988"/>
            <a:ext cx="3365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ing triang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125" y="666002"/>
            <a:ext cx="6179110" cy="50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5" y="790837"/>
            <a:ext cx="8376023" cy="149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2" y="2855632"/>
            <a:ext cx="7625977" cy="13428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01883" y="5553082"/>
            <a:ext cx="454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Public High School</a:t>
            </a:r>
          </a:p>
          <a:p>
            <a:pPr algn="r"/>
            <a:r>
              <a:rPr lang="en-US" dirty="0" smtClean="0"/>
              <a:t>Algebra I</a:t>
            </a:r>
          </a:p>
          <a:p>
            <a:pPr algn="r"/>
            <a:r>
              <a:rPr lang="en-US" dirty="0" smtClean="0"/>
              <a:t>Second Semester</a:t>
            </a:r>
          </a:p>
          <a:p>
            <a:pPr algn="r"/>
            <a:r>
              <a:rPr lang="en-US" dirty="0" smtClean="0"/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8773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ing triangle-st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412" y="590923"/>
            <a:ext cx="6702425" cy="54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wing triang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882" y="681877"/>
            <a:ext cx="5940706" cy="48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owing triangle-st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904" y="457199"/>
            <a:ext cx="6642566" cy="54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Carlos Castillo-Garsow</a:t>
            </a:r>
          </a:p>
          <a:p>
            <a:r>
              <a:rPr lang="en-US" dirty="0" smtClean="0"/>
              <a:t>Kansas State University</a:t>
            </a:r>
          </a:p>
          <a:p>
            <a:r>
              <a:rPr lang="en-US" dirty="0" err="1" smtClean="0"/>
              <a:t>cwcg@k-state.edu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3" y="686172"/>
            <a:ext cx="8108203" cy="4767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05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69" y="589803"/>
            <a:ext cx="5840507" cy="5371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45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" y="787400"/>
            <a:ext cx="6054912" cy="526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4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89" y="688040"/>
            <a:ext cx="5962652" cy="5378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06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1" y="237937"/>
            <a:ext cx="5019116" cy="319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72" y="237936"/>
            <a:ext cx="3347945" cy="301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9" y="3646394"/>
            <a:ext cx="3514912" cy="295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73" y="3646393"/>
            <a:ext cx="3347944" cy="2957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3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problems can only be solved with continuous reasoning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22" y="1789205"/>
            <a:ext cx="5424524" cy="3485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7176" y="6320118"/>
            <a:ext cx="334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Carlson, 1998; NCTM 2000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766" y="5393765"/>
            <a:ext cx="811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are the relative positions of the cars at 1 hour?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05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problems are made more accessible by continuous reasoning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01883" y="5657671"/>
            <a:ext cx="454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Public High School</a:t>
            </a:r>
          </a:p>
          <a:p>
            <a:pPr algn="r"/>
            <a:r>
              <a:rPr lang="en-US" dirty="0" smtClean="0"/>
              <a:t>Algebra I</a:t>
            </a:r>
          </a:p>
          <a:p>
            <a:pPr algn="r"/>
            <a:r>
              <a:rPr lang="en-US" dirty="0" smtClean="0"/>
              <a:t>Second Semester</a:t>
            </a:r>
          </a:p>
          <a:p>
            <a:pPr algn="r"/>
            <a:r>
              <a:rPr lang="en-US" dirty="0" smtClean="0"/>
              <a:t>May</a:t>
            </a:r>
          </a:p>
        </p:txBody>
      </p:sp>
      <p:pic>
        <p:nvPicPr>
          <p:cNvPr id="3" name="teaser320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433" y="1666875"/>
            <a:ext cx="5671390" cy="46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260</Words>
  <Application>Microsoft Macintosh PowerPoint</Application>
  <PresentationFormat>On-screen Show (4:3)</PresentationFormat>
  <Paragraphs>41</Paragraphs>
  <Slides>23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role of animation and touch technology in preparing students for Calculus and dynamical systems modeling.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problems can only be solved with continuous reasoning</vt:lpstr>
      <vt:lpstr>Some problems are made more accessible by continuous reasoning</vt:lpstr>
      <vt:lpstr>PowerPoint Presentation</vt:lpstr>
      <vt:lpstr>PowerPoint Presentation</vt:lpstr>
      <vt:lpstr>PowerPoint Presentation</vt:lpstr>
      <vt:lpstr>Continuous Reasoning in the Classroom</vt:lpstr>
      <vt:lpstr>Continuous Reasoning in the Classroom</vt:lpstr>
      <vt:lpstr>How do we teach continuous reasoning?</vt:lpstr>
      <vt:lpstr>How do we teach continuous reasoning?</vt:lpstr>
      <vt:lpstr>How do we teach continuous reasoning?</vt:lpstr>
      <vt:lpstr>We have the technology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Touchable Math</dc:title>
  <dc:creator>Carlos Castillo-Garsow</dc:creator>
  <cp:lastModifiedBy>Carlos Castillo-Garsow</cp:lastModifiedBy>
  <cp:revision>22</cp:revision>
  <dcterms:created xsi:type="dcterms:W3CDTF">2011-02-15T23:52:02Z</dcterms:created>
  <dcterms:modified xsi:type="dcterms:W3CDTF">2011-03-05T16:03:44Z</dcterms:modified>
</cp:coreProperties>
</file>